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sldIdLst>
    <p:sldId id="320" r:id="rId2"/>
    <p:sldId id="364" r:id="rId3"/>
    <p:sldId id="366" r:id="rId4"/>
    <p:sldId id="369" r:id="rId5"/>
    <p:sldId id="373" r:id="rId6"/>
    <p:sldId id="371" r:id="rId7"/>
    <p:sldId id="372" r:id="rId8"/>
    <p:sldId id="3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181E"/>
    <a:srgbClr val="FFE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9" autoAdjust="0"/>
    <p:restoredTop sz="94660"/>
  </p:normalViewPr>
  <p:slideViewPr>
    <p:cSldViewPr>
      <p:cViewPr varScale="1">
        <p:scale>
          <a:sx n="88" d="100"/>
          <a:sy n="88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4D71-9021-4A03-9489-ADD558EF6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620000" cy="5181600"/>
          </a:xfrm>
        </p:spPr>
        <p:txBody>
          <a:bodyPr/>
          <a:lstStyle/>
          <a:p>
            <a:r>
              <a:rPr lang="en-US" dirty="0" smtClean="0">
                <a:effectLst/>
              </a:rPr>
              <a:t>INTRODUCTION TO CLASS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</a:p>
        </p:txBody>
      </p:sp>
      <p:pic>
        <p:nvPicPr>
          <p:cNvPr id="5" name="Picture 1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81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Issues</a:t>
            </a:r>
            <a:endParaRPr lang="en-US" sz="3600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5438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Syllabus </a:t>
            </a:r>
          </a:p>
          <a:p>
            <a:pPr marL="914400" lvl="1" indent="-514350"/>
            <a:r>
              <a:rPr lang="en-US" sz="2400" dirty="0" smtClean="0"/>
              <a:t>Book</a:t>
            </a:r>
          </a:p>
          <a:p>
            <a:pPr marL="914400" lvl="1" indent="-514350"/>
            <a:r>
              <a:rPr lang="en-US" sz="2400" dirty="0" smtClean="0"/>
              <a:t>Mid-term, 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Significance of Geology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886200"/>
          </a:xfrm>
        </p:spPr>
        <p:txBody>
          <a:bodyPr/>
          <a:lstStyle/>
          <a:p>
            <a:r>
              <a:rPr lang="en-US" dirty="0" smtClean="0"/>
              <a:t>http://www.geol.lsu.edu/jlorenzo/PhysicalGeology_S2012/Syllabus.1001_12.html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Computer Science</a:t>
            </a:r>
          </a:p>
          <a:p>
            <a:r>
              <a:rPr lang="en-US" dirty="0" smtClean="0"/>
              <a:t>General Studies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Business </a:t>
            </a:r>
          </a:p>
          <a:p>
            <a:r>
              <a:rPr lang="en-US" dirty="0" smtClean="0"/>
              <a:t>Mass Communication</a:t>
            </a:r>
          </a:p>
          <a:p>
            <a:r>
              <a:rPr lang="en-US" dirty="0" smtClean="0"/>
              <a:t> Music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Mechanical </a:t>
            </a:r>
            <a:r>
              <a:rPr lang="en-US" dirty="0"/>
              <a:t>Engineering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Kinesiology</a:t>
            </a:r>
          </a:p>
          <a:p>
            <a:r>
              <a:rPr lang="en-US" dirty="0"/>
              <a:t>Chemical Engineering</a:t>
            </a:r>
          </a:p>
          <a:p>
            <a:r>
              <a:rPr lang="en-US" dirty="0"/>
              <a:t>Philosophy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Renewable and Natural Resources</a:t>
            </a:r>
          </a:p>
          <a:p>
            <a:r>
              <a:rPr lang="en-US" dirty="0"/>
              <a:t>“Pre-Med”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Sociology</a:t>
            </a:r>
          </a:p>
          <a:p>
            <a:r>
              <a:rPr lang="en-US" dirty="0" smtClean="0"/>
              <a:t> Fisheries </a:t>
            </a:r>
          </a:p>
          <a:p>
            <a:r>
              <a:rPr lang="en-US" dirty="0" smtClean="0"/>
              <a:t>Geography </a:t>
            </a:r>
          </a:p>
          <a:p>
            <a:r>
              <a:rPr lang="en-US" dirty="0" smtClean="0"/>
              <a:t>Decision Science </a:t>
            </a:r>
          </a:p>
          <a:p>
            <a:r>
              <a:rPr lang="en-US" dirty="0" smtClean="0"/>
              <a:t>Elementary Education</a:t>
            </a:r>
          </a:p>
          <a:p>
            <a:r>
              <a:rPr lang="en-US" dirty="0" smtClean="0"/>
              <a:t>Geology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 Construction 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Survey</a:t>
            </a:r>
            <a:endParaRPr lang="en-US" dirty="0"/>
          </a:p>
        </p:txBody>
      </p:sp>
      <p:sp useBgFill="1">
        <p:nvSpPr>
          <p:cNvPr id="8" name="Rectangle 7"/>
          <p:cNvSpPr/>
          <p:nvPr/>
        </p:nvSpPr>
        <p:spPr>
          <a:xfrm>
            <a:off x="5638800" y="2819400"/>
            <a:ext cx="35814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514600" y="4419600"/>
            <a:ext cx="4572000" cy="480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 Environmental Engineering</a:t>
            </a:r>
          </a:p>
          <a:p>
            <a:r>
              <a:rPr lang="en-US" dirty="0" smtClean="0"/>
              <a:t>Civil Engineering</a:t>
            </a:r>
          </a:p>
          <a:p>
            <a:r>
              <a:rPr lang="en-US" dirty="0" smtClean="0"/>
              <a:t>Petroleum Engineering</a:t>
            </a:r>
          </a:p>
          <a:p>
            <a:r>
              <a:rPr lang="en-US" dirty="0" smtClean="0"/>
              <a:t>Broadcast Journalism</a:t>
            </a:r>
          </a:p>
          <a:p>
            <a:r>
              <a:rPr lang="en-US" dirty="0" smtClean="0"/>
              <a:t> Sports Administration</a:t>
            </a:r>
          </a:p>
          <a:p>
            <a:r>
              <a:rPr lang="en-US" dirty="0" smtClean="0"/>
              <a:t> International Studies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Significance of 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Q. Water in Baton Rouge is a renewable resource (Why/Why Not?)</a:t>
            </a:r>
          </a:p>
          <a:p>
            <a:endParaRPr lang="en-US" dirty="0" smtClean="0"/>
          </a:p>
          <a:p>
            <a:r>
              <a:rPr lang="en-US" dirty="0" smtClean="0"/>
              <a:t>Q. Earthquakes can occur in Louisiana (Why/Why Not?)</a:t>
            </a:r>
          </a:p>
          <a:p>
            <a:endParaRPr lang="en-US" dirty="0" smtClean="0"/>
          </a:p>
          <a:p>
            <a:r>
              <a:rPr lang="en-US" dirty="0" smtClean="0"/>
              <a:t>Q. In a million years the Louisiana coast will be totally gone (Why/Why Not?)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124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INTRODUCTION TO CLASS     </vt:lpstr>
      <vt:lpstr>Key Issues</vt:lpstr>
      <vt:lpstr>1. Syllabus</vt:lpstr>
      <vt:lpstr>Career Survey</vt:lpstr>
      <vt:lpstr>Career Survey</vt:lpstr>
      <vt:lpstr>Career Survey</vt:lpstr>
      <vt:lpstr>Career Survey</vt:lpstr>
      <vt:lpstr>3. Significance of Geology</vt:lpstr>
    </vt:vector>
  </TitlesOfParts>
  <Company>Sumanas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w</dc:creator>
  <cp:lastModifiedBy>A satisfied Microsoft Office User</cp:lastModifiedBy>
  <cp:revision>165</cp:revision>
  <dcterms:created xsi:type="dcterms:W3CDTF">2002-12-24T01:08:46Z</dcterms:created>
  <dcterms:modified xsi:type="dcterms:W3CDTF">2012-08-20T18:48:01Z</dcterms:modified>
</cp:coreProperties>
</file>