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1"/>
  </p:notesMasterIdLst>
  <p:sldIdLst>
    <p:sldId id="320" r:id="rId2"/>
    <p:sldId id="364" r:id="rId3"/>
    <p:sldId id="366" r:id="rId4"/>
    <p:sldId id="367" r:id="rId5"/>
    <p:sldId id="369" r:id="rId6"/>
    <p:sldId id="371" r:id="rId7"/>
    <p:sldId id="372" r:id="rId8"/>
    <p:sldId id="365" r:id="rId9"/>
    <p:sldId id="368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ED181E"/>
    <a:srgbClr val="FFEA1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9" autoAdjust="0"/>
    <p:restoredTop sz="94660"/>
  </p:normalViewPr>
  <p:slideViewPr>
    <p:cSldViewPr>
      <p:cViewPr varScale="1">
        <p:scale>
          <a:sx n="107" d="100"/>
          <a:sy n="107" d="100"/>
        </p:scale>
        <p:origin x="-1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31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31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31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BB24D71-9021-4A03-9489-ADD558EF6A4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index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3400"/>
            <a:ext cx="106045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99003-5F99-403C-A50D-E2588A640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A57EF-7265-4FF6-A9E0-90284EAE6E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B5D7F-6B65-4D65-9251-4BD0748B0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3677C-B433-4DA2-BE32-899E0EFCE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A44BD-BADC-40E5-BA2B-29F090BCBB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3DACE-426C-4222-88C9-825704A6E1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57521-C8A7-46AF-A5A5-6863922CCB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97FD5-32D4-4B2A-9A9C-2B32FFCB4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0D30C-C896-4827-9D35-D7264A5BE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AE31D-4991-4A59-967D-DAF119AD47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E4901-35D7-4A97-82CB-E55A86E318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34EC5-8372-4596-A7F7-F2AA348197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rgbClr val="9933FF"/>
            </a:gs>
            <a:gs pos="100000">
              <a:srgbClr val="FFC000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FFFF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FF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tatic.howstuffworks.com/gif/sign-language-1.jp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620000" cy="5181600"/>
          </a:xfrm>
        </p:spPr>
        <p:txBody>
          <a:bodyPr/>
          <a:lstStyle/>
          <a:p>
            <a:r>
              <a:rPr lang="en-US" dirty="0" smtClean="0">
                <a:effectLst/>
              </a:rPr>
              <a:t>INTRODUCTION TO CLASS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 </a:t>
            </a:r>
          </a:p>
        </p:txBody>
      </p:sp>
      <p:pic>
        <p:nvPicPr>
          <p:cNvPr id="5" name="Picture 14" descr="inde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3581400"/>
            <a:ext cx="106045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Key Issues</a:t>
            </a:r>
            <a:endParaRPr lang="en-US" sz="3600" dirty="0"/>
          </a:p>
        </p:txBody>
      </p:sp>
      <p:sp>
        <p:nvSpPr>
          <p:cNvPr id="1771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362200"/>
            <a:ext cx="7543800" cy="3657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Syllabus </a:t>
            </a:r>
          </a:p>
          <a:p>
            <a:pPr marL="914400" lvl="1" indent="-514350"/>
            <a:r>
              <a:rPr lang="en-US" sz="2400" dirty="0" smtClean="0"/>
              <a:t>Book</a:t>
            </a:r>
          </a:p>
          <a:p>
            <a:pPr marL="914400" lvl="1" indent="-514350"/>
            <a:r>
              <a:rPr lang="en-US" sz="2400" dirty="0" smtClean="0"/>
              <a:t>Mid-term, Grades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“</a:t>
            </a:r>
            <a:r>
              <a:rPr lang="en-US" dirty="0" err="1" smtClean="0"/>
              <a:t>iHand</a:t>
            </a:r>
            <a:r>
              <a:rPr lang="en-US" dirty="0" smtClean="0"/>
              <a:t>”</a:t>
            </a:r>
          </a:p>
          <a:p>
            <a:pPr marL="914400" lvl="1" indent="-514350"/>
            <a:r>
              <a:rPr lang="en-US" sz="2400" dirty="0" smtClean="0"/>
              <a:t>Career Survey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Significance of Geology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Syllabus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05800" cy="3886200"/>
          </a:xfrm>
        </p:spPr>
        <p:txBody>
          <a:bodyPr/>
          <a:lstStyle/>
          <a:p>
            <a:r>
              <a:rPr lang="en-US" dirty="0" smtClean="0"/>
              <a:t>http://www.geol.lsu.edu/jlorenzo/PhysicalGeology_F2009/Syllabus.1001_09.html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“</a:t>
            </a:r>
            <a:r>
              <a:rPr lang="en-US" dirty="0" err="1" smtClean="0"/>
              <a:t>iHand</a:t>
            </a:r>
            <a:r>
              <a:rPr lang="en-US" dirty="0" smtClean="0"/>
              <a:t>”</a:t>
            </a:r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286000"/>
            <a:ext cx="8382000" cy="838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 useBgFill="1">
        <p:nvSpPr>
          <p:cNvPr id="8" name="Rectangle 7"/>
          <p:cNvSpPr/>
          <p:nvPr/>
        </p:nvSpPr>
        <p:spPr>
          <a:xfrm>
            <a:off x="6019800" y="2286000"/>
            <a:ext cx="5410200" cy="800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2133600" y="4343400"/>
            <a:ext cx="4572000" cy="4800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81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42672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62600"/>
            <a:ext cx="8229600" cy="1219200"/>
          </a:xfrm>
        </p:spPr>
        <p:txBody>
          <a:bodyPr/>
          <a:lstStyle/>
          <a:p>
            <a:r>
              <a:rPr lang="en-US" sz="2400" dirty="0" smtClean="0">
                <a:hlinkClick r:id="rId4"/>
              </a:rPr>
              <a:t>http://static.howstuffworks.com/gif/sign-language-1.jpg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Survey</a:t>
            </a:r>
            <a:endParaRPr lang="en-US" dirty="0"/>
          </a:p>
        </p:txBody>
      </p:sp>
      <p:sp useBgFill="1">
        <p:nvSpPr>
          <p:cNvPr id="8" name="Rectangle 7"/>
          <p:cNvSpPr/>
          <p:nvPr/>
        </p:nvSpPr>
        <p:spPr>
          <a:xfrm>
            <a:off x="5638800" y="2819400"/>
            <a:ext cx="3581400" cy="6400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2514600" y="4419600"/>
            <a:ext cx="4572000" cy="4800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dirty="0" smtClean="0"/>
              <a:t>Architecture</a:t>
            </a:r>
          </a:p>
          <a:p>
            <a:r>
              <a:rPr lang="en-US" dirty="0" smtClean="0"/>
              <a:t>Anthropology</a:t>
            </a:r>
            <a:br>
              <a:rPr lang="en-US" dirty="0" smtClean="0"/>
            </a:br>
            <a:r>
              <a:rPr lang="en-US" dirty="0" smtClean="0"/>
              <a:t>Computer Science</a:t>
            </a:r>
          </a:p>
          <a:p>
            <a:r>
              <a:rPr lang="en-US" dirty="0" smtClean="0"/>
              <a:t>General Studies</a:t>
            </a:r>
          </a:p>
          <a:p>
            <a:r>
              <a:rPr lang="en-US" dirty="0" smtClean="0"/>
              <a:t>Psychology</a:t>
            </a:r>
            <a:endParaRPr lang="en-US" dirty="0" smtClean="0"/>
          </a:p>
          <a:p>
            <a:r>
              <a:rPr lang="en-US" dirty="0" smtClean="0"/>
              <a:t>Business </a:t>
            </a:r>
            <a:endParaRPr lang="en-US" dirty="0" smtClean="0"/>
          </a:p>
          <a:p>
            <a:r>
              <a:rPr lang="en-US" dirty="0" smtClean="0"/>
              <a:t>Mass Communication</a:t>
            </a:r>
          </a:p>
          <a:p>
            <a:r>
              <a:rPr lang="en-US" dirty="0" smtClean="0"/>
              <a:t> Music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Survey</a:t>
            </a:r>
            <a:endParaRPr lang="en-US" dirty="0"/>
          </a:p>
        </p:txBody>
      </p:sp>
      <p:sp useBgFill="1">
        <p:nvSpPr>
          <p:cNvPr id="8" name="Rectangle 7"/>
          <p:cNvSpPr/>
          <p:nvPr/>
        </p:nvSpPr>
        <p:spPr>
          <a:xfrm>
            <a:off x="5638800" y="2819400"/>
            <a:ext cx="3581400" cy="6400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2514600" y="4419600"/>
            <a:ext cx="4572000" cy="4800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dirty="0" smtClean="0"/>
              <a:t>Sociology</a:t>
            </a:r>
          </a:p>
          <a:p>
            <a:r>
              <a:rPr lang="en-US" dirty="0" smtClean="0"/>
              <a:t> </a:t>
            </a:r>
            <a:r>
              <a:rPr lang="en-US" dirty="0" smtClean="0"/>
              <a:t>Fisheries </a:t>
            </a:r>
            <a:endParaRPr lang="en-US" dirty="0" smtClean="0"/>
          </a:p>
          <a:p>
            <a:r>
              <a:rPr lang="en-US" dirty="0" smtClean="0"/>
              <a:t>Geography </a:t>
            </a:r>
          </a:p>
          <a:p>
            <a:r>
              <a:rPr lang="en-US" dirty="0" smtClean="0"/>
              <a:t>Decision Science </a:t>
            </a:r>
          </a:p>
          <a:p>
            <a:r>
              <a:rPr lang="en-US" dirty="0" smtClean="0"/>
              <a:t>Elementary Education</a:t>
            </a:r>
          </a:p>
          <a:p>
            <a:r>
              <a:rPr lang="en-US" dirty="0" smtClean="0"/>
              <a:t>Geology</a:t>
            </a:r>
          </a:p>
          <a:p>
            <a:r>
              <a:rPr lang="en-US" dirty="0" smtClean="0"/>
              <a:t>Political Science</a:t>
            </a:r>
          </a:p>
          <a:p>
            <a:r>
              <a:rPr lang="en-US" dirty="0" smtClean="0"/>
              <a:t> Construction </a:t>
            </a:r>
            <a:r>
              <a:rPr lang="en-US" dirty="0" smtClean="0"/>
              <a:t>Management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Survey</a:t>
            </a:r>
            <a:endParaRPr lang="en-US" dirty="0"/>
          </a:p>
        </p:txBody>
      </p:sp>
      <p:sp useBgFill="1">
        <p:nvSpPr>
          <p:cNvPr id="8" name="Rectangle 7"/>
          <p:cNvSpPr/>
          <p:nvPr/>
        </p:nvSpPr>
        <p:spPr>
          <a:xfrm>
            <a:off x="5638800" y="2819400"/>
            <a:ext cx="3581400" cy="6400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2514600" y="4419600"/>
            <a:ext cx="4572000" cy="4800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dirty="0" smtClean="0"/>
              <a:t>Biology</a:t>
            </a:r>
          </a:p>
          <a:p>
            <a:r>
              <a:rPr lang="en-US" dirty="0" smtClean="0"/>
              <a:t>Biochemistry</a:t>
            </a:r>
          </a:p>
          <a:p>
            <a:r>
              <a:rPr lang="en-US" dirty="0" smtClean="0"/>
              <a:t> Environmental Engineering</a:t>
            </a:r>
          </a:p>
          <a:p>
            <a:r>
              <a:rPr lang="en-US" dirty="0" smtClean="0"/>
              <a:t>Civil Engineering</a:t>
            </a:r>
          </a:p>
          <a:p>
            <a:r>
              <a:rPr lang="en-US" dirty="0" smtClean="0"/>
              <a:t>Petroleum </a:t>
            </a:r>
            <a:r>
              <a:rPr lang="en-US" dirty="0" smtClean="0"/>
              <a:t>Engineering</a:t>
            </a:r>
          </a:p>
          <a:p>
            <a:r>
              <a:rPr lang="en-US" dirty="0" smtClean="0"/>
              <a:t>Broadcast Journalism</a:t>
            </a:r>
          </a:p>
          <a:p>
            <a:r>
              <a:rPr lang="en-US" dirty="0" smtClean="0"/>
              <a:t> </a:t>
            </a:r>
            <a:r>
              <a:rPr lang="en-US" dirty="0" smtClean="0"/>
              <a:t>Sports </a:t>
            </a:r>
            <a:r>
              <a:rPr lang="en-US" dirty="0" smtClean="0"/>
              <a:t>Administration</a:t>
            </a:r>
          </a:p>
          <a:p>
            <a:r>
              <a:rPr lang="en-US" dirty="0" smtClean="0"/>
              <a:t> </a:t>
            </a:r>
            <a:r>
              <a:rPr lang="en-US" dirty="0" smtClean="0"/>
              <a:t>International </a:t>
            </a:r>
            <a:r>
              <a:rPr lang="en-US" dirty="0" smtClean="0"/>
              <a:t>Studies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Significance of Geology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Q. Water in Baton Rouge is a renewable resource (Why/Why Not?)</a:t>
            </a:r>
          </a:p>
          <a:p>
            <a:endParaRPr lang="en-US" dirty="0" smtClean="0"/>
          </a:p>
          <a:p>
            <a:r>
              <a:rPr lang="en-US" dirty="0" smtClean="0"/>
              <a:t>Q. Earthquakes can occur in Louisiana (Why/Why Not?)</a:t>
            </a:r>
          </a:p>
          <a:p>
            <a:endParaRPr lang="en-US" dirty="0" smtClean="0"/>
          </a:p>
          <a:p>
            <a:r>
              <a:rPr lang="en-US" dirty="0" smtClean="0"/>
              <a:t>Q. In a million years the Louisiana coast will be totally gone (Why/Why Not?)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of 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438400"/>
            <a:ext cx="1143000" cy="2057400"/>
          </a:xfrm>
        </p:spPr>
        <p:txBody>
          <a:bodyPr/>
          <a:lstStyle/>
          <a:p>
            <a:r>
              <a:rPr lang="en-US" dirty="0" smtClean="0"/>
              <a:t>50</a:t>
            </a:r>
          </a:p>
          <a:p>
            <a:r>
              <a:rPr lang="en-US" dirty="0" smtClean="0"/>
              <a:t>80</a:t>
            </a:r>
          </a:p>
          <a:p>
            <a:r>
              <a:rPr lang="en-US" dirty="0" smtClean="0"/>
              <a:t>80</a:t>
            </a:r>
            <a:endParaRPr lang="en-US" dirty="0"/>
          </a:p>
        </p:txBody>
      </p:sp>
      <p:sp useBgFill="1">
        <p:nvSpPr>
          <p:cNvPr id="4" name="Rectangle 3"/>
          <p:cNvSpPr/>
          <p:nvPr/>
        </p:nvSpPr>
        <p:spPr>
          <a:xfrm>
            <a:off x="457200" y="1752600"/>
            <a:ext cx="1524000" cy="533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Section 1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819400" y="2438400"/>
            <a:ext cx="1143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50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80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80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 useBgFill="1">
        <p:nvSpPr>
          <p:cNvPr id="6" name="Rectangle 5"/>
          <p:cNvSpPr/>
          <p:nvPr/>
        </p:nvSpPr>
        <p:spPr>
          <a:xfrm>
            <a:off x="2743200" y="1752600"/>
            <a:ext cx="1524000" cy="533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Section 2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1353</TotalTime>
  <Words>132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INTRODUCTION TO CLASS     </vt:lpstr>
      <vt:lpstr>Key Issues</vt:lpstr>
      <vt:lpstr>1. Syllabus</vt:lpstr>
      <vt:lpstr>2.  “iHand”</vt:lpstr>
      <vt:lpstr>Career Survey</vt:lpstr>
      <vt:lpstr>Career Survey</vt:lpstr>
      <vt:lpstr>Career Survey</vt:lpstr>
      <vt:lpstr>3. Significance of Geology</vt:lpstr>
      <vt:lpstr>Results of Quiz</vt:lpstr>
    </vt:vector>
  </TitlesOfParts>
  <Company>Sumanas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 w</dc:creator>
  <cp:lastModifiedBy>juan</cp:lastModifiedBy>
  <cp:revision>159</cp:revision>
  <dcterms:created xsi:type="dcterms:W3CDTF">2002-12-24T01:08:46Z</dcterms:created>
  <dcterms:modified xsi:type="dcterms:W3CDTF">2009-08-25T01:20:20Z</dcterms:modified>
</cp:coreProperties>
</file>