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CDD0-7002-1741-B0FE-BD26B9EA72D4}" type="datetimeFigureOut">
              <a:rPr lang="en-US" smtClean="0"/>
              <a:t>3/11/10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0EE2-A75F-394C-B6B6-40A732BABC4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Surface Wave Dispersion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Crane</a:t>
            </a:r>
          </a:p>
          <a:p>
            <a:r>
              <a:rPr lang="en-US" dirty="0" err="1" smtClean="0"/>
              <a:t>Bolu</a:t>
            </a:r>
            <a:r>
              <a:rPr lang="en-US" dirty="0" smtClean="0"/>
              <a:t> Owolana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47468"/>
            <a:ext cx="3246674" cy="63143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Underwater explosions</a:t>
            </a:r>
          </a:p>
          <a:p>
            <a:pPr lvl="1"/>
            <a:r>
              <a:rPr lang="en-US" dirty="0" smtClean="0"/>
              <a:t>Depth charges set off </a:t>
            </a:r>
          </a:p>
          <a:p>
            <a:pPr lvl="1"/>
            <a:r>
              <a:rPr lang="en-US" dirty="0" smtClean="0"/>
              <a:t>Noticed dispersion on the pressure wave</a:t>
            </a:r>
          </a:p>
          <a:p>
            <a:pPr lvl="1"/>
            <a:r>
              <a:rPr lang="en-US" dirty="0" smtClean="0"/>
              <a:t>High frequency </a:t>
            </a:r>
            <a:r>
              <a:rPr lang="en-US" dirty="0" smtClean="0"/>
              <a:t>(short wavelength) </a:t>
            </a:r>
            <a:r>
              <a:rPr lang="en-US" dirty="0" smtClean="0"/>
              <a:t>arrived first indicating a high velocity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75" y="1363014"/>
            <a:ext cx="5897325" cy="456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25"/>
            <a:ext cx="8229600" cy="4525963"/>
          </a:xfrm>
        </p:spPr>
        <p:txBody>
          <a:bodyPr/>
          <a:lstStyle/>
          <a:p>
            <a:r>
              <a:rPr lang="en-US" dirty="0" smtClean="0"/>
              <a:t>Submarine Geology – Bikini Atoll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57" y="822458"/>
            <a:ext cx="7157209" cy="580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560"/>
            <a:ext cx="8229600" cy="4525963"/>
          </a:xfrm>
        </p:spPr>
        <p:txBody>
          <a:bodyPr/>
          <a:lstStyle/>
          <a:p>
            <a:r>
              <a:rPr lang="en-US" dirty="0" smtClean="0"/>
              <a:t>Ground roll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35" y="687954"/>
            <a:ext cx="48006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7302"/>
            <a:ext cx="9139251" cy="285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waves are useful in determining velocity, density, elastic properties.</a:t>
            </a:r>
          </a:p>
          <a:p>
            <a:r>
              <a:rPr lang="en-US" dirty="0" smtClean="0"/>
              <a:t>Surface waves can be a useful by-product of seismic exploration rather than a waste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Concept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surface wave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Rayleigh waves are used for inversion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276" y="3882057"/>
            <a:ext cx="4435724" cy="287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2057"/>
            <a:ext cx="4480650" cy="287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8" y="1417638"/>
            <a:ext cx="4275037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Earliest theoretic study of dispersion was made by Love.</a:t>
            </a:r>
          </a:p>
          <a:p>
            <a:r>
              <a:rPr lang="en-US" dirty="0" smtClean="0"/>
              <a:t>Many years later Lord Rayleigh worked out the theory of wave propagation along free surface with retrograde elliptical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01" y="3270992"/>
            <a:ext cx="4666198" cy="3536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1606" y="3613666"/>
            <a:ext cx="18004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http://</a:t>
            </a:r>
            <a:r>
              <a:rPr lang="en-US" sz="700" dirty="0" err="1" smtClean="0">
                <a:solidFill>
                  <a:srgbClr val="FF0000"/>
                </a:solidFill>
              </a:rPr>
              <a:t>slam.asu.edu/images/seismogram.gif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230" y="1600200"/>
            <a:ext cx="3722570" cy="4525963"/>
          </a:xfrm>
        </p:spPr>
        <p:txBody>
          <a:bodyPr/>
          <a:lstStyle/>
          <a:p>
            <a:r>
              <a:rPr lang="en-US" dirty="0" smtClean="0"/>
              <a:t>Dispersion: waves spreading out at different velocities.</a:t>
            </a:r>
          </a:p>
          <a:p>
            <a:r>
              <a:rPr lang="en-US" dirty="0" smtClean="0"/>
              <a:t>Group vs. Phase velocity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5" y="1321782"/>
            <a:ext cx="4662775" cy="487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 err="1" smtClean="0"/>
              <a:t>vs</a:t>
            </a:r>
            <a:r>
              <a:rPr lang="en-US" dirty="0" smtClean="0"/>
              <a:t> Phase velocity</a:t>
            </a:r>
            <a:endParaRPr lang="en-US" dirty="0"/>
          </a:p>
        </p:txBody>
      </p:sp>
      <p:pic>
        <p:nvPicPr>
          <p:cNvPr id="4" name="Content Placeholder 3" descr="Wave_group.gif"/>
          <p:cNvPicPr>
            <a:picLocks noGrp="1" noChangeAspect="1"/>
          </p:cNvPicPr>
          <p:nvPr>
            <p:ph idx="1"/>
          </p:nvPr>
        </p:nvPicPr>
        <p:blipFill>
          <a:blip r:embed="rId2"/>
          <a:srcRect t="-338307" b="-338307"/>
          <a:stretch>
            <a:fillRect/>
          </a:stretch>
        </p:blipFill>
        <p:spPr>
          <a:xfrm>
            <a:off x="1" y="1246092"/>
            <a:ext cx="9144000" cy="5611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Phase/group velocities vary with wavelength</a:t>
            </a:r>
          </a:p>
          <a:p>
            <a:r>
              <a:rPr lang="en-US" dirty="0" smtClean="0"/>
              <a:t>Can be used to evaluate subsurface characteristics because the depth of investigation is wavelength dependent</a:t>
            </a:r>
          </a:p>
          <a:p>
            <a:pPr lvl="1"/>
            <a:r>
              <a:rPr lang="en-US" dirty="0" smtClean="0"/>
              <a:t> longer wavelengths reflect the depths to which they travel</a:t>
            </a:r>
          </a:p>
          <a:p>
            <a:pPr lvl="1"/>
            <a:r>
              <a:rPr lang="en-US" dirty="0" smtClean="0"/>
              <a:t>Shorter wavelengths provide crucial information about the shallow subsurface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65" y="2927075"/>
            <a:ext cx="7237559" cy="3271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540"/>
            <a:ext cx="9165355" cy="579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197</Words>
  <Application>Microsoft Macintosh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Surface Wave Dispersion</vt:lpstr>
      <vt:lpstr>Outline</vt:lpstr>
      <vt:lpstr>Intro</vt:lpstr>
      <vt:lpstr>History</vt:lpstr>
      <vt:lpstr>Concept</vt:lpstr>
      <vt:lpstr>Group vs Phase velocity</vt:lpstr>
      <vt:lpstr>Dispersion</vt:lpstr>
      <vt:lpstr>Examples</vt:lpstr>
      <vt:lpstr>Slide 9</vt:lpstr>
      <vt:lpstr>Slide 10</vt:lpstr>
      <vt:lpstr>Slide 11</vt:lpstr>
      <vt:lpstr>Slide 12</vt:lpstr>
      <vt:lpstr>Slide 13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Wave Dispersion</dc:title>
  <dc:creator>Boluwatife Owolana</dc:creator>
  <cp:lastModifiedBy>Boluwatife Owolana</cp:lastModifiedBy>
  <cp:revision>1</cp:revision>
  <dcterms:created xsi:type="dcterms:W3CDTF">2010-03-11T19:30:52Z</dcterms:created>
  <dcterms:modified xsi:type="dcterms:W3CDTF">2010-03-12T00:34:44Z</dcterms:modified>
</cp:coreProperties>
</file>