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CC"/>
    <a:srgbClr val="FFFF00"/>
    <a:srgbClr val="C3A6F8"/>
    <a:srgbClr val="CC00FF"/>
    <a:srgbClr val="3366FF"/>
    <a:srgbClr val="BCB0EE"/>
    <a:srgbClr val="B8AF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30" autoAdjust="0"/>
    <p:restoredTop sz="94660"/>
  </p:normalViewPr>
  <p:slideViewPr>
    <p:cSldViewPr>
      <p:cViewPr>
        <p:scale>
          <a:sx n="118" d="100"/>
          <a:sy n="118" d="100"/>
        </p:scale>
        <p:origin x="-4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3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D10E8D-B947-400D-A8D8-97FF698E8B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8F21E-5F18-400A-B497-669C730082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304800"/>
            <a:ext cx="20955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1341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BE0D4-7B85-4176-ACDC-6825062E7C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2EAFB6-CE22-4538-9B40-1E8B384FB9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08F42-62E4-49DA-838D-725F6DC3D4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1148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752600"/>
            <a:ext cx="41148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5237D-CE15-49F2-8A27-8145759285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4327D-44F1-4067-A522-5D6865AE65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8FB7F-873D-48D4-8B9A-66C9228EE5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00A7A-71EB-4315-9213-3E578D8D07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126CB-B585-4F77-BBD2-50119F64ED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CB901-E161-4A2B-BAF9-610B3E84A7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9933FF"/>
            </a:gs>
            <a:gs pos="0">
              <a:srgbClr val="9933FF"/>
            </a:gs>
            <a:gs pos="100000">
              <a:srgbClr val="FFC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010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382000" cy="429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FFFF00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00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00"/>
                </a:solidFill>
              </a:defRPr>
            </a:lvl1pPr>
          </a:lstStyle>
          <a:p>
            <a:fld id="{5B77F0DD-022C-41A4-AD91-FB70C5D4262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index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772400" y="228600"/>
            <a:ext cx="1060450" cy="14763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rgbClr val="FFFF00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rgbClr val="FFFF0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FFFF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400">
          <a:solidFill>
            <a:srgbClr val="FFFF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rgbClr val="FFFF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rgbClr val="FFFF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rgbClr val="FFFF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rgbClr val="FFFF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rgbClr val="FFFF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57200"/>
            <a:ext cx="6629400" cy="5562600"/>
          </a:xfrm>
        </p:spPr>
        <p:txBody>
          <a:bodyPr/>
          <a:lstStyle/>
          <a:p>
            <a:endParaRPr lang="en-US" sz="2800" dirty="0"/>
          </a:p>
          <a:p>
            <a:endParaRPr lang="en-US" sz="2800" dirty="0"/>
          </a:p>
          <a:p>
            <a:r>
              <a:rPr lang="en-US" sz="2800" dirty="0" err="1" smtClean="0"/>
              <a:t>SeismEAUXgraph</a:t>
            </a:r>
            <a:endParaRPr lang="en-US" sz="2800" dirty="0"/>
          </a:p>
          <a:p>
            <a:r>
              <a:rPr lang="en-US" sz="2800" dirty="0" smtClean="0"/>
              <a:t>Recordings of LSU football games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dirty="0" smtClean="0"/>
              <a:t>2008 season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2057400"/>
          </a:xfrm>
        </p:spPr>
        <p:txBody>
          <a:bodyPr/>
          <a:lstStyle/>
          <a:p>
            <a:r>
              <a:rPr lang="en-US" dirty="0" smtClean="0"/>
              <a:t>LSU-MSU</a:t>
            </a:r>
            <a:br>
              <a:rPr lang="en-US" dirty="0" smtClean="0"/>
            </a:br>
            <a:r>
              <a:rPr lang="en-US" dirty="0" smtClean="0"/>
              <a:t>(34-24)</a:t>
            </a:r>
            <a:br>
              <a:rPr lang="en-US" dirty="0" smtClean="0"/>
            </a:br>
            <a:r>
              <a:rPr lang="en-US" dirty="0" smtClean="0"/>
              <a:t>Attendance: 92,710 </a:t>
            </a:r>
            <a:br>
              <a:rPr lang="en-US" dirty="0" smtClean="0"/>
            </a:br>
            <a:r>
              <a:rPr lang="en-US" dirty="0" smtClean="0"/>
              <a:t>September </a:t>
            </a:r>
            <a:r>
              <a:rPr lang="en-US" dirty="0" smtClean="0"/>
              <a:t>27, 2008 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87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2438400"/>
            <a:ext cx="7339683" cy="420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4648200" y="1676400"/>
            <a:ext cx="23711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Start 6.30 p.m.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4114800" y="2514600"/>
            <a:ext cx="106680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001000" y="2438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band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7772400" y="2514600"/>
            <a:ext cx="152400" cy="1524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990600" y="2819400"/>
            <a:ext cx="152400" cy="1524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057400" y="4876800"/>
            <a:ext cx="881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train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2400300" y="4305300"/>
            <a:ext cx="990600" cy="304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LSU-Georgia</a:t>
            </a:r>
            <a:br>
              <a:rPr lang="en-US" dirty="0" smtClean="0"/>
            </a:br>
            <a:r>
              <a:rPr lang="en-US" dirty="0" smtClean="0"/>
              <a:t>(Loss 38-52)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Oct. 25, 2008</a:t>
            </a:r>
            <a:br>
              <a:rPr lang="en-US" dirty="0" smtClean="0"/>
            </a:br>
            <a:r>
              <a:rPr lang="en-US" dirty="0" smtClean="0"/>
              <a:t>Start at 2.30 p.m.</a:t>
            </a:r>
            <a:endParaRPr lang="en-US" dirty="0"/>
          </a:p>
        </p:txBody>
      </p:sp>
      <p:pic>
        <p:nvPicPr>
          <p:cNvPr id="9" name="Content Placeholder 8" descr="102508_zoom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057400"/>
            <a:ext cx="8272463" cy="6143625"/>
          </a:xfrm>
        </p:spPr>
      </p:pic>
      <p:sp>
        <p:nvSpPr>
          <p:cNvPr id="10" name="Oval 9"/>
          <p:cNvSpPr/>
          <p:nvPr/>
        </p:nvSpPr>
        <p:spPr>
          <a:xfrm>
            <a:off x="7696200" y="2057400"/>
            <a:ext cx="152400" cy="1524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115300" y="19050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band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257800" y="6172200"/>
            <a:ext cx="881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train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6019800" y="5943600"/>
            <a:ext cx="838200" cy="3810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LSU-Tulane</a:t>
            </a:r>
            <a:br>
              <a:rPr lang="en-US" dirty="0" smtClean="0"/>
            </a:br>
            <a:r>
              <a:rPr lang="en-US" dirty="0" smtClean="0"/>
              <a:t>(35-10)</a:t>
            </a:r>
            <a:br>
              <a:rPr lang="en-US" dirty="0" smtClean="0"/>
            </a:br>
            <a:r>
              <a:rPr lang="en-US" dirty="0" smtClean="0"/>
              <a:t>November 1 2008</a:t>
            </a:r>
            <a:br>
              <a:rPr lang="en-US" dirty="0" smtClean="0"/>
            </a:br>
            <a:r>
              <a:rPr lang="en-US" dirty="0" smtClean="0"/>
              <a:t>Start at 7.00 p.m.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Tulane_zoom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1981200"/>
            <a:ext cx="8501063" cy="5229225"/>
          </a:xfrm>
        </p:spPr>
      </p:pic>
      <p:sp>
        <p:nvSpPr>
          <p:cNvPr id="5" name="Oval 4"/>
          <p:cNvSpPr/>
          <p:nvPr/>
        </p:nvSpPr>
        <p:spPr>
          <a:xfrm>
            <a:off x="6781800" y="2286000"/>
            <a:ext cx="152400" cy="1524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934200" y="2057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band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1371600"/>
            <a:ext cx="881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train</a:t>
            </a:r>
            <a:endParaRPr lang="en-US" dirty="0"/>
          </a:p>
        </p:txBody>
      </p:sp>
      <p:cxnSp>
        <p:nvCxnSpPr>
          <p:cNvPr id="8" name="Straight Arrow Connector 7"/>
          <p:cNvCxnSpPr>
            <a:stCxn id="7" idx="3"/>
          </p:cNvCxnSpPr>
          <p:nvPr/>
        </p:nvCxnSpPr>
        <p:spPr>
          <a:xfrm>
            <a:off x="1262973" y="1602433"/>
            <a:ext cx="184827" cy="106456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LSU Troy</a:t>
            </a:r>
            <a:br>
              <a:rPr lang="en-US" dirty="0" smtClean="0"/>
            </a:br>
            <a:r>
              <a:rPr lang="en-US" dirty="0" smtClean="0"/>
              <a:t>(40-31)</a:t>
            </a:r>
            <a:br>
              <a:rPr lang="en-US" dirty="0" smtClean="0"/>
            </a:br>
            <a:r>
              <a:rPr lang="en-US" dirty="0" smtClean="0"/>
              <a:t>November 15, 2008</a:t>
            </a:r>
            <a:br>
              <a:rPr lang="en-US" dirty="0" smtClean="0"/>
            </a:br>
            <a:r>
              <a:rPr lang="en-US" dirty="0" smtClean="0"/>
              <a:t>Start 7.00 p.m.</a:t>
            </a:r>
            <a:endParaRPr lang="en-US" dirty="0"/>
          </a:p>
        </p:txBody>
      </p:sp>
      <p:pic>
        <p:nvPicPr>
          <p:cNvPr id="6" name="Content Placeholder 5" descr="Troy_zoom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1905000"/>
            <a:ext cx="8101013" cy="6700838"/>
          </a:xfrm>
        </p:spPr>
      </p:pic>
      <p:sp>
        <p:nvSpPr>
          <p:cNvPr id="7" name="Oval 6"/>
          <p:cNvSpPr/>
          <p:nvPr/>
        </p:nvSpPr>
        <p:spPr>
          <a:xfrm>
            <a:off x="7848600" y="4191000"/>
            <a:ext cx="152400" cy="1524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115300" y="3962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band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2">
  <a:themeElements>
    <a:clrScheme name="ch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2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h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ch2</Template>
  <TotalTime>1652</TotalTime>
  <Words>24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ch2</vt:lpstr>
      <vt:lpstr>Slide 1</vt:lpstr>
      <vt:lpstr>LSU-MSU (34-24) Attendance: 92,710  September 27, 2008  </vt:lpstr>
      <vt:lpstr>LSU-Georgia (Loss 38-52) Oct. 25, 2008 Start at 2.30 p.m.</vt:lpstr>
      <vt:lpstr>LSU-Tulane (35-10) November 1 2008 Start at 7.00 p.m. </vt:lpstr>
      <vt:lpstr>LSU Troy (40-31) November 15, 2008 Start 7.00 p.m.</vt:lpstr>
    </vt:vector>
  </TitlesOfParts>
  <Company>LSU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Juan Lorenzo</dc:creator>
  <cp:lastModifiedBy>juan</cp:lastModifiedBy>
  <cp:revision>262</cp:revision>
  <dcterms:created xsi:type="dcterms:W3CDTF">2006-09-19T02:32:51Z</dcterms:created>
  <dcterms:modified xsi:type="dcterms:W3CDTF">2009-01-27T22:18:39Z</dcterms:modified>
</cp:coreProperties>
</file>